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4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5" r:id="rId43"/>
    <p:sldId id="316" r:id="rId44"/>
    <p:sldId id="317" r:id="rId45"/>
    <p:sldId id="318" r:id="rId46"/>
    <p:sldId id="319" r:id="rId47"/>
    <p:sldId id="320" r:id="rId48"/>
    <p:sldId id="325" r:id="rId49"/>
    <p:sldId id="322" r:id="rId50"/>
    <p:sldId id="323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2" autoAdjust="0"/>
    <p:restoredTop sz="94660"/>
  </p:normalViewPr>
  <p:slideViewPr>
    <p:cSldViewPr snapToGrid="0">
      <p:cViewPr varScale="1">
        <p:scale>
          <a:sx n="75" d="100"/>
          <a:sy n="75" d="100"/>
        </p:scale>
        <p:origin x="77" y="3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236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93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325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193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659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863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959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437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18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307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688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5B46B-083E-401C-B783-001929185CB9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1906-1F59-44FD-979A-251422E05E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339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Tipos de </a:t>
            </a:r>
            <a:r>
              <a:rPr lang="es-CO" dirty="0" err="1" smtClean="0"/>
              <a:t>GUI’s</a:t>
            </a:r>
            <a:r>
              <a:rPr lang="es-CO" dirty="0" smtClean="0"/>
              <a:t> en Java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2824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0" y="276226"/>
            <a:ext cx="11777767" cy="604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3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385762"/>
            <a:ext cx="11942619" cy="6157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02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562" r="521" b="1264"/>
          <a:stretch/>
        </p:blipFill>
        <p:spPr>
          <a:xfrm>
            <a:off x="1676400" y="85725"/>
            <a:ext cx="9029700" cy="665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84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71475"/>
            <a:ext cx="7835900" cy="587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5"/>
          <a:stretch/>
        </p:blipFill>
        <p:spPr>
          <a:xfrm>
            <a:off x="171449" y="2186471"/>
            <a:ext cx="3809259" cy="2246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9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4" y="95250"/>
            <a:ext cx="8639175" cy="6479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2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190500"/>
            <a:ext cx="8623300" cy="646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15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4" y="295274"/>
            <a:ext cx="8486775" cy="636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5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0782"/>
            <a:ext cx="12292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6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t="2376" r="50339" b="75308"/>
          <a:stretch/>
        </p:blipFill>
        <p:spPr>
          <a:xfrm>
            <a:off x="0" y="8044"/>
            <a:ext cx="6553200" cy="4402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2" t="2778" r="2950" b="74938"/>
          <a:stretch/>
        </p:blipFill>
        <p:spPr>
          <a:xfrm>
            <a:off x="5609637" y="2343151"/>
            <a:ext cx="6582364" cy="4319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169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6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192001" cy="68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4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7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 t="25700" r="50198" b="51984"/>
          <a:stretch/>
        </p:blipFill>
        <p:spPr>
          <a:xfrm>
            <a:off x="0" y="0"/>
            <a:ext cx="6210300" cy="4070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0" t="26255" r="2562" b="51461"/>
          <a:stretch/>
        </p:blipFill>
        <p:spPr>
          <a:xfrm>
            <a:off x="5264468" y="2295525"/>
            <a:ext cx="6785749" cy="4452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84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3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4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4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 t="49742" r="50198" b="26677"/>
          <a:stretch/>
        </p:blipFill>
        <p:spPr>
          <a:xfrm>
            <a:off x="-1" y="-66675"/>
            <a:ext cx="6105525" cy="4228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1" t="50196" r="1579" b="27018"/>
          <a:stretch/>
        </p:blipFill>
        <p:spPr>
          <a:xfrm>
            <a:off x="5264468" y="2295525"/>
            <a:ext cx="6813022" cy="4476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248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30413" t="22064" r="30606" b="28160"/>
          <a:stretch/>
        </p:blipFill>
        <p:spPr bwMode="auto">
          <a:xfrm>
            <a:off x="190499" y="225107"/>
            <a:ext cx="5036127" cy="3255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/>
          <p:cNvPicPr/>
          <p:nvPr/>
        </p:nvPicPr>
        <p:blipFill rotWithShape="1">
          <a:blip r:embed="rId3"/>
          <a:srcRect l="29634" t="28551" r="28915" b="33800"/>
          <a:stretch/>
        </p:blipFill>
        <p:spPr bwMode="auto">
          <a:xfrm>
            <a:off x="5974773" y="3171825"/>
            <a:ext cx="5760027" cy="2769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373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7148512" cy="3728085"/>
          </a:xfrm>
          <a:prstGeom prst="rect">
            <a:avLst/>
          </a:prstGeom>
        </p:spPr>
      </p:pic>
      <p:pic>
        <p:nvPicPr>
          <p:cNvPr id="4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4" y="2762250"/>
            <a:ext cx="73818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6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:\Users\SENA\Music\Desktop\Mina Castaño\ventana registar vehiculo - copia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r="15419" b="18840"/>
          <a:stretch/>
        </p:blipFill>
        <p:spPr bwMode="auto">
          <a:xfrm>
            <a:off x="123826" y="219076"/>
            <a:ext cx="5800724" cy="45815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 descr="F:\Sin título3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24"/>
          <a:stretch/>
        </p:blipFill>
        <p:spPr bwMode="auto">
          <a:xfrm>
            <a:off x="6019800" y="2409825"/>
            <a:ext cx="6010275" cy="4312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8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7 Imagen" descr="A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4 Imagen" descr="YYYYYYYYYYYYYYYYYYYYYYYYYYYY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0 Imagen" descr="INI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74711" r="50198" b="679"/>
          <a:stretch/>
        </p:blipFill>
        <p:spPr>
          <a:xfrm>
            <a:off x="0" y="0"/>
            <a:ext cx="6477000" cy="456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7" t="74842" r="243" b="511"/>
          <a:stretch/>
        </p:blipFill>
        <p:spPr>
          <a:xfrm>
            <a:off x="5690299" y="2247900"/>
            <a:ext cx="6388237" cy="4539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12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2 Imagen" descr="Erikaihjugjhh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6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4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2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12" y="609600"/>
            <a:ext cx="10291906" cy="5661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68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E:\1\usuariosconsult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5920"/>
            <a:ext cx="10353040" cy="607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26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2637" r="50712" b="75700"/>
          <a:stretch/>
        </p:blipFill>
        <p:spPr>
          <a:xfrm>
            <a:off x="0" y="-257750"/>
            <a:ext cx="3490837" cy="23145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25720" r="50592" b="52085"/>
          <a:stretch/>
        </p:blipFill>
        <p:spPr>
          <a:xfrm>
            <a:off x="5257797" y="-157543"/>
            <a:ext cx="3514729" cy="2336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1" t="2992" r="3351" b="75345"/>
          <a:stretch/>
        </p:blipFill>
        <p:spPr>
          <a:xfrm>
            <a:off x="2272332" y="1258786"/>
            <a:ext cx="3733801" cy="2423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49761" r="50581" b="26552"/>
          <a:stretch/>
        </p:blipFill>
        <p:spPr>
          <a:xfrm>
            <a:off x="0" y="3201977"/>
            <a:ext cx="3672603" cy="2565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26295" r="3000" b="51510"/>
          <a:stretch/>
        </p:blipFill>
        <p:spPr>
          <a:xfrm>
            <a:off x="8189842" y="899539"/>
            <a:ext cx="3849758" cy="25596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2" t="74865" r="438" b="739"/>
          <a:stretch/>
        </p:blipFill>
        <p:spPr>
          <a:xfrm>
            <a:off x="5300262" y="2945572"/>
            <a:ext cx="3840873" cy="2698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7" t="49660" r="1815" b="26855"/>
          <a:stretch/>
        </p:blipFill>
        <p:spPr>
          <a:xfrm>
            <a:off x="2371231" y="4419887"/>
            <a:ext cx="3480215" cy="24101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74865" r="50305" b="739"/>
          <a:stretch/>
        </p:blipFill>
        <p:spPr>
          <a:xfrm>
            <a:off x="8238645" y="4225413"/>
            <a:ext cx="3800955" cy="2670644"/>
          </a:xfrm>
          <a:prstGeom prst="roundRect">
            <a:avLst>
              <a:gd name="adj" fmla="val 1845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152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20" y="123825"/>
            <a:ext cx="8084516" cy="656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310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t="40139" r="1456" b="1249"/>
          <a:stretch/>
        </p:blipFill>
        <p:spPr>
          <a:xfrm>
            <a:off x="2265460" y="257175"/>
            <a:ext cx="7478615" cy="632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27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t="82" r="49767" b="61681"/>
          <a:stretch/>
        </p:blipFill>
        <p:spPr>
          <a:xfrm>
            <a:off x="161924" y="95250"/>
            <a:ext cx="5819775" cy="6529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3" t="248" r="12" b="61515"/>
          <a:stretch/>
        </p:blipFill>
        <p:spPr>
          <a:xfrm>
            <a:off x="6191249" y="95250"/>
            <a:ext cx="5819775" cy="6529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15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5</Words>
  <Application>Microsoft Office PowerPoint</Application>
  <PresentationFormat>Panorámica</PresentationFormat>
  <Paragraphs>1</Paragraphs>
  <Slides>59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Tema de Office</vt:lpstr>
      <vt:lpstr>Tipos de GUI’s en Java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de GUI’s en Java</dc:title>
  <dc:creator>CHENAO</dc:creator>
  <cp:lastModifiedBy>CHENAO</cp:lastModifiedBy>
  <cp:revision>15</cp:revision>
  <dcterms:created xsi:type="dcterms:W3CDTF">2017-02-03T20:31:46Z</dcterms:created>
  <dcterms:modified xsi:type="dcterms:W3CDTF">2018-06-06T18:40:17Z</dcterms:modified>
</cp:coreProperties>
</file>